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unknown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11"/>
  </p:notesMasterIdLst>
  <p:sldIdLst>
    <p:sldId id="266" r:id="rId2"/>
    <p:sldId id="257" r:id="rId3"/>
    <p:sldId id="261" r:id="rId4"/>
    <p:sldId id="258" r:id="rId5"/>
    <p:sldId id="260" r:id="rId6"/>
    <p:sldId id="265" r:id="rId7"/>
    <p:sldId id="264" r:id="rId8"/>
    <p:sldId id="262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0" autoAdjust="0"/>
    <p:restoredTop sz="94586"/>
  </p:normalViewPr>
  <p:slideViewPr>
    <p:cSldViewPr snapToGrid="0" snapToObjects="1">
      <p:cViewPr varScale="1">
        <p:scale>
          <a:sx n="65" d="100"/>
          <a:sy n="65" d="100"/>
        </p:scale>
        <p:origin x="-960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96CC3-D9BC-4C93-AA63-41DC0C48DC0D}" type="datetimeFigureOut">
              <a:rPr lang="ko-KR" altLang="en-US" smtClean="0"/>
              <a:pPr/>
              <a:t>2022-12-15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9380F-7ABF-4AF6-92C6-BF92A77FEF2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8942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9150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082008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9090418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6054258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687118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1450183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4047113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291660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120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0832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90035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60646991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97758593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53110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487709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61776252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28194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624D31-43A5-475A-80CF-332C9F6DCF35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27088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</p:sldLayoutIdLst>
  <p:hf sldNum="0" hdr="0" ftr="0" dt="0"/>
  <p:txStyles>
    <p:titleStyle>
      <a:lvl1pPr algn="ctr" defTabSz="457200" rtl="0" eaLnBrk="1" latinLnBrk="1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4BE5B6F-9259-45C5-9736-B9F4DDC4B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8689" y="1076632"/>
            <a:ext cx="8574622" cy="138853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sz="6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ARM </a:t>
            </a:r>
            <a:r>
              <a:rPr lang="ko-KR" altLang="en-US" sz="6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디바이스 </a:t>
            </a:r>
            <a:r>
              <a:rPr lang="ko-KR" altLang="en-US" sz="6600" b="1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펌웨어</a:t>
            </a:r>
            <a:r>
              <a:rPr lang="ko-KR" altLang="en-US" sz="6600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6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1291F0A-32B5-4479-85F5-D6CBD55A5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2177" y="2836333"/>
            <a:ext cx="6987645" cy="1388534"/>
          </a:xfrm>
        </p:spPr>
        <p:txBody>
          <a:bodyPr>
            <a:normAutofit/>
          </a:bodyPr>
          <a:lstStyle/>
          <a:p>
            <a:pPr algn="ctr"/>
            <a:r>
              <a:rPr lang="ko-KR" altLang="en-US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주제 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4000" dirty="0" smtClean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리듬 게임</a:t>
            </a:r>
            <a:r>
              <a:rPr lang="en-US" altLang="ko-KR" sz="4000" dirty="0" smtClean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(Ez2Dj)</a:t>
            </a:r>
            <a:endParaRPr lang="ko-KR" altLang="en-US" sz="4000" dirty="0">
              <a:solidFill>
                <a:schemeClr val="accent6">
                  <a:lumMod val="7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B308118-AB49-4248-A839-367ECE65FE30}"/>
              </a:ext>
            </a:extLst>
          </p:cNvPr>
          <p:cNvSpPr txBox="1"/>
          <p:nvPr/>
        </p:nvSpPr>
        <p:spPr>
          <a:xfrm>
            <a:off x="2754577" y="3530600"/>
            <a:ext cx="85746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                           				 			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팀원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24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김상준</a:t>
            </a:r>
            <a:r>
              <a:rPr lang="en-US" altLang="ko-KR" sz="24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24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홍성현</a:t>
            </a:r>
            <a:endParaRPr lang="en-US" altLang="ko-KR" sz="24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									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기간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en-US" altLang="ko-KR" sz="24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2022/02/14~2022/02/18</a:t>
            </a:r>
            <a:endParaRPr lang="ko-KR" altLang="en-US" sz="24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3643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11" y="33020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INDEX</a:t>
            </a:r>
            <a:endParaRPr kumimoji="1" lang="ko-KR" altLang="en-US" sz="4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11" y="2095499"/>
            <a:ext cx="10018713" cy="3124201"/>
          </a:xfrm>
        </p:spPr>
        <p:txBody>
          <a:bodyPr>
            <a:normAutofit fontScale="85000" lnSpcReduction="20000"/>
          </a:bodyPr>
          <a:lstStyle/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소개  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개발 목표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주요 기능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UI</a:t>
            </a: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시연영상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개발 일정 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4093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09" y="33020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08" y="1930399"/>
            <a:ext cx="10018713" cy="2552700"/>
          </a:xfrm>
        </p:spPr>
        <p:txBody>
          <a:bodyPr/>
          <a:lstStyle/>
          <a:p>
            <a:pPr marL="0" indent="0">
              <a:buNone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S3C2450 </a:t>
            </a: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보드를 이용하여 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화면상에서 무작위로 떨어지는 노트들을 맞추는 리듬게임을 제작하였습니다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kumimoji="1"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8607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215902"/>
            <a:ext cx="12191999" cy="1113167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개발 목표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10" y="1531088"/>
            <a:ext cx="10018713" cy="4316819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1) KEY</a:t>
            </a:r>
          </a:p>
          <a:p>
            <a:pPr lvl="1"/>
            <a:r>
              <a:rPr kumimoji="1" lang="en-US" altLang="ko-KR" sz="17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KEY </a:t>
            </a:r>
            <a:r>
              <a:rPr kumimoji="1" lang="ko-KR" altLang="en-US" sz="17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버튼을 살린 후</a:t>
            </a:r>
            <a:r>
              <a:rPr kumimoji="1" lang="en-US" altLang="ko-KR" sz="17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외부 인터럽트</a:t>
            </a:r>
            <a:r>
              <a:rPr kumimoji="1" lang="ko-KR" altLang="en-US" sz="17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를 통해 </a:t>
            </a:r>
            <a:r>
              <a:rPr kumimoji="1" lang="ko-KR" altLang="en-US" sz="17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게임 시작 및 </a:t>
            </a:r>
            <a:r>
              <a:rPr kumimoji="1" lang="ko-KR" altLang="en-US" sz="1700" b="1" u="sng" dirty="0" err="1" smtClean="0">
                <a:latin typeface="굴림체" panose="020B0609000101010101" pitchFamily="49" charset="-127"/>
                <a:ea typeface="굴림체" panose="020B0609000101010101" pitchFamily="49" charset="-127"/>
              </a:rPr>
              <a:t>리셋</a:t>
            </a:r>
            <a:r>
              <a:rPr kumimoji="1" lang="ko-KR" altLang="en-US" sz="17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기능</a:t>
            </a:r>
            <a:r>
              <a:rPr kumimoji="1" lang="ko-KR" altLang="en-US" sz="17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 구현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2)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LCD</a:t>
            </a:r>
          </a:p>
          <a:p>
            <a:pPr lvl="1"/>
            <a:r>
              <a:rPr kumimoji="1" lang="ko-KR" altLang="en-US" sz="17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초기화면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게임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화면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경과 시간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상태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점수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문구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들을 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화면상에 출력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3)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TIMER 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Timer Handler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를 통하여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노트 생성 및 낙하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정답시점 계산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경과시간에 따른 레벨 상승과 새로운 노트 추가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게임 종료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설정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3)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TOUCH PANEL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ADC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값으로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터치 좌표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ko-KR" altLang="en-US" sz="1700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확인 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5)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BUZZER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4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개의 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버튼으로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소리 출력</a:t>
            </a:r>
            <a:endParaRPr kumimoji="1" lang="en-US" altLang="ko-KR" sz="1700" b="1" u="sng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kumimoji="1" lang="ko-KR" altLang="en-US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9808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xmlns="" id="{C045FAD3-F234-4382-97AA-196396741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76540"/>
            <a:ext cx="12192000" cy="1231900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주요 기능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xmlns="" id="{24ABDA6F-6768-46C0-A300-24883A65A09B}"/>
              </a:ext>
            </a:extLst>
          </p:cNvPr>
          <p:cNvSpPr/>
          <p:nvPr/>
        </p:nvSpPr>
        <p:spPr>
          <a:xfrm>
            <a:off x="481553" y="1496080"/>
            <a:ext cx="11270180" cy="495552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xmlns="" id="{CB381547-3250-408F-8525-EE2969EA1F33}"/>
              </a:ext>
            </a:extLst>
          </p:cNvPr>
          <p:cNvSpPr/>
          <p:nvPr/>
        </p:nvSpPr>
        <p:spPr>
          <a:xfrm>
            <a:off x="898242" y="5372100"/>
            <a:ext cx="1371600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xmlns="" id="{B6E97B7A-EBDF-4F96-B06C-738938DD40DF}"/>
              </a:ext>
            </a:extLst>
          </p:cNvPr>
          <p:cNvSpPr/>
          <p:nvPr/>
        </p:nvSpPr>
        <p:spPr>
          <a:xfrm>
            <a:off x="2405564" y="5372100"/>
            <a:ext cx="1371600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xmlns="" id="{91BD8943-3DA5-4231-B2D0-266FFFBD798F}"/>
              </a:ext>
            </a:extLst>
          </p:cNvPr>
          <p:cNvSpPr/>
          <p:nvPr/>
        </p:nvSpPr>
        <p:spPr>
          <a:xfrm>
            <a:off x="3932337" y="5374620"/>
            <a:ext cx="1371103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xmlns="" id="{A49A820C-CD4F-4D10-AFA9-0C52431E4E95}"/>
              </a:ext>
            </a:extLst>
          </p:cNvPr>
          <p:cNvSpPr/>
          <p:nvPr/>
        </p:nvSpPr>
        <p:spPr>
          <a:xfrm>
            <a:off x="5485348" y="5374620"/>
            <a:ext cx="1439255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xmlns="" id="{A5F4FC3D-3357-4E15-AA72-7826120FF40A}"/>
              </a:ext>
            </a:extLst>
          </p:cNvPr>
          <p:cNvSpPr/>
          <p:nvPr/>
        </p:nvSpPr>
        <p:spPr>
          <a:xfrm>
            <a:off x="7132996" y="5374620"/>
            <a:ext cx="1348284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xmlns="" id="{3B623F7E-F5AF-4FC1-9121-8E3BDEDD13C8}"/>
              </a:ext>
            </a:extLst>
          </p:cNvPr>
          <p:cNvSpPr/>
          <p:nvPr/>
        </p:nvSpPr>
        <p:spPr>
          <a:xfrm>
            <a:off x="1119514" y="1934599"/>
            <a:ext cx="6675690" cy="221997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xmlns="" id="{404EE9EC-1B00-4416-81BE-A74C938DF5F9}"/>
              </a:ext>
            </a:extLst>
          </p:cNvPr>
          <p:cNvSpPr/>
          <p:nvPr/>
        </p:nvSpPr>
        <p:spPr>
          <a:xfrm>
            <a:off x="8791626" y="1739901"/>
            <a:ext cx="2374900" cy="4343399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3267BB19-A6B4-4CDD-9E38-C88B8D9E5E5D}"/>
              </a:ext>
            </a:extLst>
          </p:cNvPr>
          <p:cNvSpPr txBox="1"/>
          <p:nvPr/>
        </p:nvSpPr>
        <p:spPr>
          <a:xfrm>
            <a:off x="2623458" y="2617541"/>
            <a:ext cx="3670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/>
              <a:t>MCU</a:t>
            </a:r>
          </a:p>
          <a:p>
            <a:pPr algn="ctr"/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S3C2450</a:t>
            </a:r>
            <a:endParaRPr lang="ko-KR" altLang="en-US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3" name="화살표: 왼쪽/오른쪽 32">
            <a:extLst>
              <a:ext uri="{FF2B5EF4-FFF2-40B4-BE49-F238E27FC236}">
                <a16:creationId xmlns:a16="http://schemas.microsoft.com/office/drawing/2014/main" xmlns="" id="{A92A8B4E-258D-4451-8C5D-9D795DDFF8CE}"/>
              </a:ext>
            </a:extLst>
          </p:cNvPr>
          <p:cNvSpPr/>
          <p:nvPr/>
        </p:nvSpPr>
        <p:spPr>
          <a:xfrm>
            <a:off x="7882518" y="2790585"/>
            <a:ext cx="796528" cy="508000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8964903D-C621-4879-895C-BE07C1264234}"/>
              </a:ext>
            </a:extLst>
          </p:cNvPr>
          <p:cNvSpPr txBox="1"/>
          <p:nvPr/>
        </p:nvSpPr>
        <p:spPr>
          <a:xfrm>
            <a:off x="8791626" y="3327692"/>
            <a:ext cx="235290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/>
          </a:p>
          <a:p>
            <a:pPr algn="ctr"/>
            <a:r>
              <a:rPr lang="en-US" altLang="ko-KR" sz="2800" b="1" dirty="0"/>
              <a:t>Memory</a:t>
            </a:r>
            <a:endParaRPr lang="ko-KR" altLang="en-US" sz="2800" b="1" dirty="0"/>
          </a:p>
        </p:txBody>
      </p:sp>
      <p:sp>
        <p:nvSpPr>
          <p:cNvPr id="35" name="화살표: 위쪽 34">
            <a:extLst>
              <a:ext uri="{FF2B5EF4-FFF2-40B4-BE49-F238E27FC236}">
                <a16:creationId xmlns:a16="http://schemas.microsoft.com/office/drawing/2014/main" xmlns="" id="{B6A6E02E-BFAE-48D0-AFA6-7CE278B69F42}"/>
              </a:ext>
            </a:extLst>
          </p:cNvPr>
          <p:cNvSpPr/>
          <p:nvPr/>
        </p:nvSpPr>
        <p:spPr>
          <a:xfrm>
            <a:off x="1296105" y="4333404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4517A6A8-6CE7-463C-A9B8-99A9D798D918}"/>
              </a:ext>
            </a:extLst>
          </p:cNvPr>
          <p:cNvSpPr txBox="1"/>
          <p:nvPr/>
        </p:nvSpPr>
        <p:spPr>
          <a:xfrm>
            <a:off x="1150789" y="5439489"/>
            <a:ext cx="1223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TOUCH</a:t>
            </a:r>
          </a:p>
          <a:p>
            <a:r>
              <a:rPr lang="en-US" altLang="ko-KR" b="1" dirty="0"/>
              <a:t>PANEL</a:t>
            </a:r>
            <a:endParaRPr lang="ko-KR" alt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CBF37275-D5CC-4B42-8660-6D809BB96ADC}"/>
              </a:ext>
            </a:extLst>
          </p:cNvPr>
          <p:cNvSpPr txBox="1"/>
          <p:nvPr/>
        </p:nvSpPr>
        <p:spPr>
          <a:xfrm>
            <a:off x="7414247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TIMER</a:t>
            </a:r>
            <a:endParaRPr lang="ko-KR" altLang="en-US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37A39DE1-D058-463D-A500-1D324452543D}"/>
              </a:ext>
            </a:extLst>
          </p:cNvPr>
          <p:cNvSpPr txBox="1"/>
          <p:nvPr/>
        </p:nvSpPr>
        <p:spPr>
          <a:xfrm>
            <a:off x="5704991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BUZZER</a:t>
            </a:r>
            <a:endParaRPr lang="ko-KR" altLang="en-US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79866880-2303-4FDA-BE92-CA7AB0836742}"/>
              </a:ext>
            </a:extLst>
          </p:cNvPr>
          <p:cNvSpPr txBox="1"/>
          <p:nvPr/>
        </p:nvSpPr>
        <p:spPr>
          <a:xfrm>
            <a:off x="2750283" y="5562600"/>
            <a:ext cx="1204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 KEY</a:t>
            </a:r>
            <a:endParaRPr lang="ko-KR" altLang="en-US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8C0DDF04-5F50-4B3E-8AD0-45FBA589B36D}"/>
              </a:ext>
            </a:extLst>
          </p:cNvPr>
          <p:cNvSpPr txBox="1"/>
          <p:nvPr/>
        </p:nvSpPr>
        <p:spPr>
          <a:xfrm>
            <a:off x="4267708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</a:t>
            </a:r>
            <a:r>
              <a:rPr lang="en-US" altLang="ko-KR" b="1" dirty="0" smtClean="0"/>
              <a:t> LCD</a:t>
            </a:r>
            <a:endParaRPr lang="ko-KR" altLang="en-US" b="1" dirty="0"/>
          </a:p>
        </p:txBody>
      </p:sp>
      <p:sp>
        <p:nvSpPr>
          <p:cNvPr id="49" name="화살표: 위쪽 48">
            <a:extLst>
              <a:ext uri="{FF2B5EF4-FFF2-40B4-BE49-F238E27FC236}">
                <a16:creationId xmlns:a16="http://schemas.microsoft.com/office/drawing/2014/main" xmlns="" id="{7082AA48-05B8-426C-83DF-359C66CAD3D7}"/>
              </a:ext>
            </a:extLst>
          </p:cNvPr>
          <p:cNvSpPr/>
          <p:nvPr/>
        </p:nvSpPr>
        <p:spPr>
          <a:xfrm rot="10800000">
            <a:off x="4267708" y="4333406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화살표: 위쪽 49">
            <a:extLst>
              <a:ext uri="{FF2B5EF4-FFF2-40B4-BE49-F238E27FC236}">
                <a16:creationId xmlns:a16="http://schemas.microsoft.com/office/drawing/2014/main" xmlns="" id="{E93F41A3-CB21-42EA-86A6-5AF0A46FBE97}"/>
              </a:ext>
            </a:extLst>
          </p:cNvPr>
          <p:cNvSpPr/>
          <p:nvPr/>
        </p:nvSpPr>
        <p:spPr>
          <a:xfrm rot="10800000">
            <a:off x="5881125" y="4333405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화살표: 위쪽 50">
            <a:extLst>
              <a:ext uri="{FF2B5EF4-FFF2-40B4-BE49-F238E27FC236}">
                <a16:creationId xmlns:a16="http://schemas.microsoft.com/office/drawing/2014/main" xmlns="" id="{F75DD9F2-97B0-4D4C-AF2A-15C125D4D70B}"/>
              </a:ext>
            </a:extLst>
          </p:cNvPr>
          <p:cNvSpPr/>
          <p:nvPr/>
        </p:nvSpPr>
        <p:spPr>
          <a:xfrm rot="10800000">
            <a:off x="7474068" y="4329851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위쪽 34">
            <a:extLst>
              <a:ext uri="{FF2B5EF4-FFF2-40B4-BE49-F238E27FC236}">
                <a16:creationId xmlns:a16="http://schemas.microsoft.com/office/drawing/2014/main" xmlns="" id="{B6A6E02E-BFAE-48D0-AFA6-7CE278B69F42}"/>
              </a:ext>
            </a:extLst>
          </p:cNvPr>
          <p:cNvSpPr/>
          <p:nvPr/>
        </p:nvSpPr>
        <p:spPr>
          <a:xfrm>
            <a:off x="2750283" y="4333407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1420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6511" y="165100"/>
            <a:ext cx="10018713" cy="1752599"/>
          </a:xfrm>
        </p:spPr>
        <p:txBody>
          <a:bodyPr>
            <a:normAutofit/>
          </a:bodyPr>
          <a:lstStyle/>
          <a:p>
            <a:r>
              <a:rPr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UI - </a:t>
            </a:r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초기화면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40180" y="5704230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(Re)Start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키를 눌러서 게임 시작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6C76DFB2-0D67-417C-B45D-3B477FDAED1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51200" y="1663699"/>
            <a:ext cx="5918200" cy="37465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30311" y="228601"/>
            <a:ext cx="10018713" cy="1179407"/>
          </a:xfrm>
        </p:spPr>
        <p:txBody>
          <a:bodyPr>
            <a:normAutofit/>
          </a:bodyPr>
          <a:lstStyle/>
          <a:p>
            <a:r>
              <a:rPr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UI - </a:t>
            </a:r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게임화면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7280" y="4965405"/>
            <a:ext cx="10058400" cy="1663993"/>
          </a:xfrm>
        </p:spPr>
        <p:txBody>
          <a:bodyPr>
            <a:normAutofit fontScale="62500" lnSpcReduction="20000"/>
          </a:bodyPr>
          <a:lstStyle/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노트가 버튼에 내려올 때 타이밍에 맞게 누를 경우 점수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50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 상승 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노트를 맞추지 못할 경우 점수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10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 하락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점수가 </a:t>
            </a:r>
            <a:r>
              <a:rPr lang="en-US" altLang="ko-KR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-100 </a:t>
            </a:r>
            <a:r>
              <a:rPr lang="ko-KR" altLang="en-US" b="1" dirty="0" smtClean="0">
                <a:latin typeface="굴림체" panose="020B0609000101010101" pitchFamily="49" charset="-127"/>
                <a:ea typeface="굴림체" panose="020B0609000101010101" pitchFamily="49" charset="-127"/>
              </a:rPr>
              <a:t>미만일 경우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OVER</a:t>
            </a: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플레이시간이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40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초 경과할 경우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CLEAR</a:t>
            </a:r>
          </a:p>
          <a:p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OVER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또는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CLEAR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시 맞춘 개수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(Perfect),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놓친 개수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(Miss),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총 점수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(Score)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출력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lang="ko-KR" altLang="en-US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201D65D2-7636-44C8-83D9-8084FAB6D975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5400000">
            <a:off x="4596130" y="1750220"/>
            <a:ext cx="3060700" cy="26336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998E13B7-1D73-4DB1-A295-842E601B7A7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5400000">
            <a:off x="1267621" y="1750219"/>
            <a:ext cx="3060700" cy="26336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694F282C-1E2C-48DE-AF50-9710BE36248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5400000">
            <a:off x="7924639" y="1750221"/>
            <a:ext cx="3060700" cy="26336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88243" y="190500"/>
            <a:ext cx="10018713" cy="1296987"/>
          </a:xfrm>
        </p:spPr>
        <p:txBody>
          <a:bodyPr>
            <a:normAutofit/>
          </a:bodyPr>
          <a:lstStyle/>
          <a:p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시연 영상</a:t>
            </a:r>
          </a:p>
        </p:txBody>
      </p:sp>
      <p:pic>
        <p:nvPicPr>
          <p:cNvPr id="5" name="KakaoTalk_Video_20190219_1724_59_738">
            <a:hlinkClick r:id="" action="ppaction://media"/>
            <a:extLst>
              <a:ext uri="{FF2B5EF4-FFF2-40B4-BE49-F238E27FC236}">
                <a16:creationId xmlns:a16="http://schemas.microsoft.com/office/drawing/2014/main" xmlns="" id="{8D339E3D-448D-4AB1-881F-1C63950990C2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 rot="5400000">
            <a:off x="3958821" y="708745"/>
            <a:ext cx="4477555" cy="6035039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6644" y="156027"/>
            <a:ext cx="10018713" cy="1411507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개발 일정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xmlns="" id="{DDFDF039-9039-418A-AAEC-5BA4DDFB7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568673136"/>
              </p:ext>
            </p:extLst>
          </p:nvPr>
        </p:nvGraphicFramePr>
        <p:xfrm>
          <a:off x="2032000" y="1567534"/>
          <a:ext cx="8128002" cy="4931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xmlns="" val="53296349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xmlns="" val="187348223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xmlns="" val="42680406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xmlns="" val="94042797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xmlns="" val="24678484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xmlns="" val="892796614"/>
                    </a:ext>
                  </a:extLst>
                </a:gridCol>
              </a:tblGrid>
              <a:tr h="80342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14</a:t>
                      </a:r>
                      <a:r>
                        <a:rPr lang="ko-KR" altLang="en-US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월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15</a:t>
                      </a:r>
                      <a:r>
                        <a:rPr lang="ko-KR" altLang="en-US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화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16</a:t>
                      </a:r>
                      <a:r>
                        <a:rPr lang="ko-KR" altLang="en-US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수</a:t>
                      </a:r>
                      <a:r>
                        <a:rPr lang="en-US" altLang="ko-KR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17</a:t>
                      </a:r>
                      <a:r>
                        <a:rPr lang="ko-KR" altLang="en-US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목</a:t>
                      </a:r>
                      <a:r>
                        <a:rPr lang="en-US" altLang="ko-KR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18</a:t>
                      </a:r>
                      <a:r>
                        <a:rPr lang="ko-KR" altLang="en-US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금</a:t>
                      </a:r>
                      <a:r>
                        <a:rPr lang="en-US" altLang="ko-KR" dirty="0" smtClean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49277299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08321591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TIMER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58170256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LCD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82796487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50108996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BUZZER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4177061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2ACF052-7642-4FFC-ACF1-55862092ECCD}"/>
              </a:ext>
            </a:extLst>
          </p:cNvPr>
          <p:cNvSpPr txBox="1"/>
          <p:nvPr/>
        </p:nvSpPr>
        <p:spPr>
          <a:xfrm>
            <a:off x="2209800" y="2603500"/>
            <a:ext cx="1003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/>
              <a:t>TOUCH</a:t>
            </a:r>
          </a:p>
          <a:p>
            <a:pPr algn="ctr" latinLnBrk="1"/>
            <a:r>
              <a:rPr lang="en-US" altLang="ko-KR" dirty="0"/>
              <a:t>PANEL</a:t>
            </a:r>
          </a:p>
          <a:p>
            <a:endParaRPr lang="ko-KR" altLang="en-US" b="1" dirty="0"/>
          </a:p>
        </p:txBody>
      </p:sp>
      <p:sp>
        <p:nvSpPr>
          <p:cNvPr id="13" name="줄무늬가 있는 오른쪽 화살표[S] 6">
            <a:extLst>
              <a:ext uri="{FF2B5EF4-FFF2-40B4-BE49-F238E27FC236}">
                <a16:creationId xmlns:a16="http://schemas.microsoft.com/office/drawing/2014/main" xmlns="" id="{8B99682C-8A36-48C7-B150-91BB6E3ADB6A}"/>
              </a:ext>
            </a:extLst>
          </p:cNvPr>
          <p:cNvSpPr/>
          <p:nvPr/>
        </p:nvSpPr>
        <p:spPr>
          <a:xfrm>
            <a:off x="3390900" y="2603500"/>
            <a:ext cx="2702611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4" name="줄무늬가 있는 오른쪽 화살표[S] 6">
            <a:extLst>
              <a:ext uri="{FF2B5EF4-FFF2-40B4-BE49-F238E27FC236}">
                <a16:creationId xmlns:a16="http://schemas.microsoft.com/office/drawing/2014/main" xmlns="" id="{CB6869B6-3F70-4C25-89BE-1301DA37342C}"/>
              </a:ext>
            </a:extLst>
          </p:cNvPr>
          <p:cNvSpPr/>
          <p:nvPr/>
        </p:nvSpPr>
        <p:spPr>
          <a:xfrm>
            <a:off x="4742205" y="3459368"/>
            <a:ext cx="4070008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5" name="줄무늬가 있는 오른쪽 화살표[S] 6">
            <a:extLst>
              <a:ext uri="{FF2B5EF4-FFF2-40B4-BE49-F238E27FC236}">
                <a16:creationId xmlns:a16="http://schemas.microsoft.com/office/drawing/2014/main" xmlns="" id="{19EDBFE3-2E70-4541-AF11-6D0577B7A008}"/>
              </a:ext>
            </a:extLst>
          </p:cNvPr>
          <p:cNvSpPr/>
          <p:nvPr/>
        </p:nvSpPr>
        <p:spPr>
          <a:xfrm>
            <a:off x="8812213" y="5866780"/>
            <a:ext cx="1347787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6" name="줄무늬가 있는 오른쪽 화살표[S] 6">
            <a:extLst>
              <a:ext uri="{FF2B5EF4-FFF2-40B4-BE49-F238E27FC236}">
                <a16:creationId xmlns:a16="http://schemas.microsoft.com/office/drawing/2014/main" xmlns="" id="{19901432-1EEB-4DFA-A396-9C672CCFD087}"/>
              </a:ext>
            </a:extLst>
          </p:cNvPr>
          <p:cNvSpPr/>
          <p:nvPr/>
        </p:nvSpPr>
        <p:spPr>
          <a:xfrm>
            <a:off x="6093511" y="4221288"/>
            <a:ext cx="2648153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7" name="줄무늬가 있는 오른쪽 화살표[S] 6">
            <a:extLst>
              <a:ext uri="{FF2B5EF4-FFF2-40B4-BE49-F238E27FC236}">
                <a16:creationId xmlns:a16="http://schemas.microsoft.com/office/drawing/2014/main" xmlns="" id="{7839679C-E7F6-4BE1-9F1A-0FB1DC31335C}"/>
              </a:ext>
            </a:extLst>
          </p:cNvPr>
          <p:cNvSpPr/>
          <p:nvPr/>
        </p:nvSpPr>
        <p:spPr>
          <a:xfrm>
            <a:off x="7481330" y="5037152"/>
            <a:ext cx="1260334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4181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시차">
  <a:themeElements>
    <a:clrScheme name="시차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시차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시차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TM03457496[[fn=시차]]</Template>
  <TotalTime>1973</TotalTime>
  <Words>240</Words>
  <Application>Microsoft Office PowerPoint</Application>
  <PresentationFormat>사용자 지정</PresentationFormat>
  <Paragraphs>82</Paragraphs>
  <Slides>9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시차</vt:lpstr>
      <vt:lpstr>ARM 디바이스 펌웨어 팀프로젝트</vt:lpstr>
      <vt:lpstr>INDEX</vt:lpstr>
      <vt:lpstr>소개</vt:lpstr>
      <vt:lpstr>개발 목표</vt:lpstr>
      <vt:lpstr>주요 기능</vt:lpstr>
      <vt:lpstr>UI - 초기화면</vt:lpstr>
      <vt:lpstr>UI - 게임화면</vt:lpstr>
      <vt:lpstr>시연 영상</vt:lpstr>
      <vt:lpstr>개발 일정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방석 뒤집는 게임</dc:title>
  <dc:creator>김지훈</dc:creator>
  <cp:lastModifiedBy>home</cp:lastModifiedBy>
  <cp:revision>104</cp:revision>
  <dcterms:created xsi:type="dcterms:W3CDTF">2016-07-17T05:27:20Z</dcterms:created>
  <dcterms:modified xsi:type="dcterms:W3CDTF">2022-12-15T04:41:29Z</dcterms:modified>
</cp:coreProperties>
</file>

<file path=docProps/thumbnail.jpeg>
</file>